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0"/>
  </p:normalViewPr>
  <p:slideViewPr>
    <p:cSldViewPr snapToGrid="0">
      <p:cViewPr>
        <p:scale>
          <a:sx n="100" d="100"/>
          <a:sy n="100" d="100"/>
        </p:scale>
        <p:origin x="516" y="-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481654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1493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300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732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4319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5709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4794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554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103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6785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1654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4795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1" y="4750737"/>
            <a:ext cx="9144000" cy="4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cxnSp>
        <p:nvCxnSpPr>
          <p:cNvPr id="22" name="Shape 22"/>
          <p:cNvCxnSpPr/>
          <p:nvPr/>
        </p:nvCxnSpPr>
        <p:spPr>
          <a:xfrm>
            <a:off x="905744" y="3257550"/>
            <a:ext cx="74067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 rot="5400000">
            <a:off x="3086160" y="-878900"/>
            <a:ext cx="301740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0" rIns="34275" bIns="0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 rot="5400000">
            <a:off x="5369550" y="1483427"/>
            <a:ext cx="4320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 rot="5400000">
            <a:off x="1368975" y="-431173"/>
            <a:ext cx="4320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0" rIns="34275" bIns="0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Shape 31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822960" y="3339846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cxnSp>
        <p:nvCxnSpPr>
          <p:cNvPr id="37" name="Shape 37"/>
          <p:cNvCxnSpPr/>
          <p:nvPr/>
        </p:nvCxnSpPr>
        <p:spPr>
          <a:xfrm>
            <a:off x="905744" y="3257550"/>
            <a:ext cx="74067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37032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663440" y="1384301"/>
            <a:ext cx="37032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822960" y="1384539"/>
            <a:ext cx="37032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822960" y="1936751"/>
            <a:ext cx="3703200" cy="24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4663440" y="1384539"/>
            <a:ext cx="37032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200"/>
              <a:buFont typeface="Calibri"/>
              <a:buNone/>
              <a:defRPr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4663440" y="1936750"/>
            <a:ext cx="3703200" cy="24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12" y="0"/>
            <a:ext cx="3038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3030053" y="0"/>
            <a:ext cx="48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Calibri"/>
              <a:buNone/>
              <a:defRPr sz="2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600450" y="548640"/>
            <a:ext cx="48693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342900" y="2194560"/>
            <a:ext cx="2400300" cy="2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349134" y="4844839"/>
            <a:ext cx="196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600450" y="4844839"/>
            <a:ext cx="34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0" y="3714750"/>
            <a:ext cx="9141600" cy="142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11" y="368630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822960" y="3806190"/>
            <a:ext cx="7585200" cy="6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Calibri"/>
              <a:buNone/>
              <a:defRPr sz="2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pic" idx="2"/>
          </p:nvPr>
        </p:nvSpPr>
        <p:spPr>
          <a:xfrm>
            <a:off x="11" y="0"/>
            <a:ext cx="9144000" cy="3686400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342900" tIns="342900" rIns="0" bIns="34275" anchor="t" anchorCtr="0"/>
          <a:lstStyle>
            <a:lvl1pPr marR="0" lvl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822960" y="4430268"/>
            <a:ext cx="75849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None/>
              <a:defRPr sz="1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700"/>
              <a:buFont typeface="Calibri"/>
              <a:buNone/>
              <a:defRPr sz="7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Shape 7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cxnSp>
        <p:nvCxnSpPr>
          <p:cNvPr id="13" name="Shape 13"/>
          <p:cNvCxnSpPr/>
          <p:nvPr/>
        </p:nvCxnSpPr>
        <p:spPr>
          <a:xfrm>
            <a:off x="895149" y="1303384"/>
            <a:ext cx="74751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11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075" y="754375"/>
            <a:ext cx="7593848" cy="351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4294967295"/>
          </p:nvPr>
        </p:nvSpPr>
        <p:spPr>
          <a:xfrm>
            <a:off x="3975725" y="3184525"/>
            <a:ext cx="4901700" cy="1325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l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Περισσότερες από </a:t>
            </a:r>
            <a:r>
              <a:rPr lang="el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10.400 </a:t>
            </a:r>
            <a:r>
              <a:rPr lang="el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επιχειρήσεις υπάρχουν στη Φθιώτιδα σύμφωνα με στοιχεία του </a:t>
            </a:r>
            <a:r>
              <a:rPr lang="el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Επιμελητηρίου Φθιώτιδας</a:t>
            </a:r>
            <a:endParaRPr sz="14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>
              <a:spcBef>
                <a:spcPts val="900"/>
              </a:spcBef>
              <a:spcAft>
                <a:spcPts val="20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733500" y="633350"/>
            <a:ext cx="3838500" cy="13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2000">
                <a:solidFill>
                  <a:schemeClr val="dk1"/>
                </a:solidFill>
              </a:rPr>
              <a:t>Σκοπός μας αρχικά είναι η ενσωμάτωση </a:t>
            </a:r>
            <a:r>
              <a:rPr lang="el" sz="2000" b="1">
                <a:solidFill>
                  <a:schemeClr val="dk1"/>
                </a:solidFill>
              </a:rPr>
              <a:t>400 </a:t>
            </a:r>
            <a:r>
              <a:rPr lang="el" sz="2000">
                <a:solidFill>
                  <a:schemeClr val="dk1"/>
                </a:solidFill>
              </a:rPr>
              <a:t>επιχειρήσεων και μελλοντικά η επέκτασή μας σε όλη την </a:t>
            </a:r>
            <a:r>
              <a:rPr lang="el" sz="2000" b="1">
                <a:solidFill>
                  <a:schemeClr val="dk1"/>
                </a:solidFill>
              </a:rPr>
              <a:t>Ελλάδα</a:t>
            </a:r>
            <a:endParaRPr b="1"/>
          </a:p>
        </p:txBody>
      </p: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8025" y="672125"/>
            <a:ext cx="1680225" cy="168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822960" y="81390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 algn="ctr"/>
            <a:r>
              <a:rPr lang="el-GR" dirty="0"/>
              <a:t>Ευχαριστούμε πολύ!</a:t>
            </a:r>
            <a:endParaRPr dirty="0"/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822960" y="1497314"/>
            <a:ext cx="7543800" cy="3017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0" lvl="0" indent="0" algn="ctr">
              <a:spcAft>
                <a:spcPts val="200"/>
              </a:spcAft>
              <a:buNone/>
            </a:pPr>
            <a:r>
              <a:rPr lang="el-GR" sz="2400" dirty="0"/>
              <a:t>Έχετε κάποιες ερωτήσεις;</a:t>
            </a:r>
            <a:endParaRPr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800100" y="576698"/>
            <a:ext cx="7543800" cy="1056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Η ομάδα μας: Hack-DORM</a:t>
            </a:r>
            <a:endParaRPr/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Shape 107"/>
          <p:cNvSpPr txBox="1"/>
          <p:nvPr/>
        </p:nvSpPr>
        <p:spPr>
          <a:xfrm>
            <a:off x="1594000" y="1780375"/>
            <a:ext cx="6160800" cy="25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</a:pPr>
            <a:r>
              <a:rPr lang="el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Μαρία-Άννα Σωτηροπούλου </a:t>
            </a:r>
            <a:r>
              <a:rPr lang="el" sz="16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(Design)</a:t>
            </a:r>
            <a:endParaRPr sz="16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</a:pPr>
            <a:r>
              <a:rPr lang="el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Ροδούλα Ιατρούδη </a:t>
            </a:r>
            <a:r>
              <a:rPr lang="el" sz="16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(Business Plan)</a:t>
            </a:r>
            <a:endParaRPr sz="16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</a:pPr>
            <a:r>
              <a:rPr lang="el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Ολεξΐι Γιάνικ </a:t>
            </a:r>
            <a:r>
              <a:rPr lang="el" sz="16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(Development)</a:t>
            </a:r>
            <a:endParaRPr sz="16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</a:pPr>
            <a:r>
              <a:rPr lang="el" sz="18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Δημήτρης Μαλανδρής </a:t>
            </a:r>
            <a:r>
              <a:rPr lang="el" sz="16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(Business Plan)</a:t>
            </a:r>
            <a:endParaRPr sz="16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7F7F7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41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Intereseeing</a:t>
            </a:r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24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Interact with sightseeing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822950" y="214950"/>
            <a:ext cx="7543800" cy="8985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/>
              <a:t>Περιγραφή και Στόχοι</a:t>
            </a:r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❖"/>
            </a:pPr>
            <a:r>
              <a:rPr lang="el" sz="1600" b="1">
                <a:latin typeface="Trebuchet MS"/>
                <a:ea typeface="Trebuchet MS"/>
                <a:cs typeface="Trebuchet MS"/>
                <a:sym typeface="Trebuchet MS"/>
              </a:rPr>
              <a:t>Ενημέρωση για τα δρώμενα </a:t>
            </a: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❖"/>
            </a:pPr>
            <a:r>
              <a:rPr lang="el" sz="1600" b="1">
                <a:latin typeface="Trebuchet MS"/>
                <a:ea typeface="Trebuchet MS"/>
                <a:cs typeface="Trebuchet MS"/>
                <a:sym typeface="Trebuchet MS"/>
              </a:rPr>
              <a:t>Πλοήγηση </a:t>
            </a: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❖"/>
            </a:pPr>
            <a:r>
              <a:rPr lang="el" sz="1600" b="1">
                <a:latin typeface="Trebuchet MS"/>
                <a:ea typeface="Trebuchet MS"/>
                <a:cs typeface="Trebuchet MS"/>
                <a:sym typeface="Trebuchet MS"/>
              </a:rPr>
              <a:t>Κοινοποίηση εμπειριών </a:t>
            </a: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1600" u="sng">
                <a:latin typeface="Trebuchet MS"/>
                <a:ea typeface="Trebuchet MS"/>
                <a:cs typeface="Trebuchet MS"/>
                <a:sym typeface="Trebuchet MS"/>
              </a:rPr>
              <a:t>Στόχοι:</a:t>
            </a:r>
            <a:endParaRPr sz="16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oto Sans Symbols"/>
              <a:buChar char="➔"/>
            </a:pPr>
            <a:r>
              <a:rPr lang="el" sz="1600">
                <a:latin typeface="Trebuchet MS"/>
                <a:ea typeface="Trebuchet MS"/>
                <a:cs typeface="Trebuchet MS"/>
                <a:sym typeface="Trebuchet MS"/>
              </a:rPr>
              <a:t>Ενσωμάτωση γενικών και ιστορικών πληροφοριών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➔"/>
            </a:pPr>
            <a:r>
              <a:rPr lang="el" sz="1600">
                <a:latin typeface="Trebuchet MS"/>
                <a:ea typeface="Trebuchet MS"/>
                <a:cs typeface="Trebuchet MS"/>
                <a:sym typeface="Trebuchet MS"/>
              </a:rPr>
              <a:t>Κοινοποίηση τοπικών εκδηλώσεων 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➔"/>
            </a:pPr>
            <a:r>
              <a:rPr lang="el" sz="1600">
                <a:latin typeface="Trebuchet MS"/>
                <a:ea typeface="Trebuchet MS"/>
                <a:cs typeface="Trebuchet MS"/>
                <a:sym typeface="Trebuchet MS"/>
              </a:rPr>
              <a:t>Προώθηση επιχειρήσεων 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➔"/>
            </a:pPr>
            <a:r>
              <a:rPr lang="el" sz="1600">
                <a:latin typeface="Trebuchet MS"/>
                <a:ea typeface="Trebuchet MS"/>
                <a:cs typeface="Trebuchet MS"/>
                <a:sym typeface="Trebuchet MS"/>
              </a:rPr>
              <a:t>Η ανάδειξη όλων της Περιφέρειας κοινωνικοπολιτισμικά</a:t>
            </a:r>
            <a:endParaRPr sz="1600" b="1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822950" y="214950"/>
            <a:ext cx="7543800" cy="932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Η Εφαρμογή</a:t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425" y="1322363"/>
            <a:ext cx="1916351" cy="3397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2588" y="1324288"/>
            <a:ext cx="1916352" cy="3393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/>
        <p:spPr>
          <a:xfrm>
            <a:off x="6158750" y="1318888"/>
            <a:ext cx="1916351" cy="34041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Shape 128"/>
          <p:cNvCxnSpPr/>
          <p:nvPr/>
        </p:nvCxnSpPr>
        <p:spPr>
          <a:xfrm rot="10800000" flipH="1">
            <a:off x="1831288" y="1610656"/>
            <a:ext cx="1740900" cy="214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9" name="Shape 129"/>
          <p:cNvCxnSpPr/>
          <p:nvPr/>
        </p:nvCxnSpPr>
        <p:spPr>
          <a:xfrm rot="10800000" flipH="1">
            <a:off x="4103575" y="1610725"/>
            <a:ext cx="2046000" cy="57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30" name="Shape 130"/>
          <p:cNvPicPr preferRelativeResize="0"/>
          <p:nvPr/>
        </p:nvPicPr>
        <p:blipFill/>
        <p:spPr>
          <a:xfrm>
            <a:off x="6158775" y="1318863"/>
            <a:ext cx="1916351" cy="3404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775" y="1318878"/>
            <a:ext cx="1916351" cy="3404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822960" y="595952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/>
              <a:t>Η Εφαρμογή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Shape 137"/>
          <p:cNvPicPr preferRelativeResize="0"/>
          <p:nvPr/>
        </p:nvPicPr>
        <p:blipFill/>
        <p:spPr>
          <a:xfrm>
            <a:off x="1194925" y="1313524"/>
            <a:ext cx="1946651" cy="3439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3025" y="1297900"/>
            <a:ext cx="1926041" cy="3434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925" y="1313533"/>
            <a:ext cx="1946651" cy="3439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675" y="1297893"/>
            <a:ext cx="1946650" cy="343450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/>
        </p:nvSpPr>
        <p:spPr>
          <a:xfrm>
            <a:off x="5536825" y="4291225"/>
            <a:ext cx="5809200" cy="6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5" name="Shape 145"/>
          <p:cNvCxnSpPr/>
          <p:nvPr/>
        </p:nvCxnSpPr>
        <p:spPr>
          <a:xfrm rot="10800000" flipH="1">
            <a:off x="3141574" y="1802848"/>
            <a:ext cx="453300" cy="121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6" name="Shape 146"/>
          <p:cNvCxnSpPr/>
          <p:nvPr/>
        </p:nvCxnSpPr>
        <p:spPr>
          <a:xfrm rot="10800000" flipH="1">
            <a:off x="3990525" y="1542875"/>
            <a:ext cx="2034900" cy="1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822960" y="-13648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Τοποθεσίες των Beacons</a:t>
            </a:r>
            <a:endParaRPr/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2310" y="1437922"/>
            <a:ext cx="2825575" cy="327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879" y="1325350"/>
            <a:ext cx="1903431" cy="33854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Shape 154"/>
          <p:cNvCxnSpPr/>
          <p:nvPr/>
        </p:nvCxnSpPr>
        <p:spPr>
          <a:xfrm rot="10800000" flipH="1">
            <a:off x="2491075" y="2193575"/>
            <a:ext cx="3711300" cy="88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5" name="Shape 155"/>
          <p:cNvSpPr txBox="1"/>
          <p:nvPr/>
        </p:nvSpPr>
        <p:spPr>
          <a:xfrm>
            <a:off x="6202375" y="1921175"/>
            <a:ext cx="1815300" cy="5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l" sz="1800"/>
              <a:t>Beacons</a:t>
            </a:r>
            <a:endParaRPr sz="1800"/>
          </a:p>
        </p:txBody>
      </p:sp>
      <p:cxnSp>
        <p:nvCxnSpPr>
          <p:cNvPr id="156" name="Shape 156"/>
          <p:cNvCxnSpPr>
            <a:endCxn id="155" idx="1"/>
          </p:cNvCxnSpPr>
          <p:nvPr/>
        </p:nvCxnSpPr>
        <p:spPr>
          <a:xfrm rot="10800000" flipH="1">
            <a:off x="1583275" y="2218625"/>
            <a:ext cx="4619100" cy="139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" name="Shape 157"/>
          <p:cNvCxnSpPr>
            <a:endCxn id="155" idx="1"/>
          </p:cNvCxnSpPr>
          <p:nvPr/>
        </p:nvCxnSpPr>
        <p:spPr>
          <a:xfrm rot="10800000" flipH="1">
            <a:off x="2339875" y="2218625"/>
            <a:ext cx="3862500" cy="176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822960" y="2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Επικοινωνία με το Cloud</a:t>
            </a:r>
            <a:endParaRPr/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874" y="1243100"/>
            <a:ext cx="6379094" cy="358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478" y="2978177"/>
            <a:ext cx="829280" cy="1474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822960" y="122486"/>
            <a:ext cx="7543800" cy="1088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 dirty="0"/>
              <a:t>Business Plan</a:t>
            </a:r>
            <a:endParaRPr dirty="0"/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3048450" y="1660525"/>
            <a:ext cx="5009700" cy="3017400"/>
          </a:xfrm>
          <a:prstGeom prst="rect">
            <a:avLst/>
          </a:prstGeom>
        </p:spPr>
        <p:txBody>
          <a:bodyPr spcFirstLastPara="1" wrap="square" lIns="0" tIns="34275" rIns="0" bIns="34275" anchor="t" anchorCtr="0">
            <a:noAutofit/>
          </a:bodyPr>
          <a:lstStyle/>
          <a:p>
            <a:pPr marL="0" lvl="0" indent="4572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l" sz="1800" u="sng" dirty="0">
                <a:latin typeface="Trebuchet MS"/>
                <a:ea typeface="Trebuchet MS"/>
                <a:cs typeface="Trebuchet MS"/>
                <a:sym typeface="Trebuchet MS"/>
              </a:rPr>
              <a:t>Revenue </a:t>
            </a:r>
            <a:r>
              <a:rPr lang="el" sz="1800" u="sng" dirty="0" smtClean="0">
                <a:latin typeface="Trebuchet MS"/>
                <a:ea typeface="Trebuchet MS"/>
                <a:cs typeface="Trebuchet MS"/>
                <a:sym typeface="Trebuchet MS"/>
              </a:rPr>
              <a:t>Streams:</a:t>
            </a:r>
            <a:endParaRPr sz="1800" u="sng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29845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Font typeface="Noto Sans Symbols"/>
              <a:buChar char="●"/>
            </a:pPr>
            <a:r>
              <a:rPr lang="el" sz="1400" dirty="0">
                <a:latin typeface="Trebuchet MS"/>
                <a:ea typeface="Trebuchet MS"/>
                <a:cs typeface="Trebuchet MS"/>
                <a:sym typeface="Trebuchet MS"/>
              </a:rPr>
              <a:t>Κουπόνια και </a:t>
            </a:r>
            <a:r>
              <a:rPr lang="el" sz="1400" dirty="0" smtClean="0">
                <a:latin typeface="Trebuchet MS"/>
                <a:ea typeface="Trebuchet MS"/>
                <a:cs typeface="Trebuchet MS"/>
                <a:sym typeface="Trebuchet MS"/>
              </a:rPr>
              <a:t>πόντοι</a:t>
            </a:r>
            <a:r>
              <a:rPr lang="en-US" sz="1400" dirty="0" smtClean="0">
                <a:latin typeface="Trebuchet MS"/>
                <a:ea typeface="Trebuchet MS"/>
                <a:cs typeface="Trebuchet MS"/>
                <a:sym typeface="Trebuchet MS"/>
              </a:rPr>
              <a:t> (</a:t>
            </a:r>
            <a:r>
              <a:rPr lang="el-GR" sz="1400" dirty="0" smtClean="0">
                <a:latin typeface="Trebuchet MS"/>
                <a:ea typeface="Trebuchet MS"/>
                <a:cs typeface="Trebuchet MS"/>
                <a:sym typeface="Trebuchet MS"/>
              </a:rPr>
              <a:t>κλιμακωτά)</a:t>
            </a: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29845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Font typeface="Noto Sans Symbols"/>
              <a:buChar char="●"/>
            </a:pPr>
            <a:r>
              <a:rPr lang="el" sz="1400" dirty="0">
                <a:latin typeface="Trebuchet MS"/>
                <a:ea typeface="Trebuchet MS"/>
                <a:cs typeface="Trebuchet MS"/>
                <a:sym typeface="Trebuchet MS"/>
              </a:rPr>
              <a:t>“Έξυπνες” </a:t>
            </a:r>
            <a:r>
              <a:rPr lang="el" sz="1400" dirty="0" smtClean="0">
                <a:latin typeface="Trebuchet MS"/>
                <a:ea typeface="Trebuchet MS"/>
                <a:cs typeface="Trebuchet MS"/>
                <a:sym typeface="Trebuchet MS"/>
              </a:rPr>
              <a:t>Διαφημίσεις (</a:t>
            </a:r>
            <a:r>
              <a:rPr lang="en-US" sz="1400" dirty="0" smtClean="0">
                <a:latin typeface="Trebuchet MS"/>
                <a:ea typeface="Trebuchet MS"/>
                <a:cs typeface="Trebuchet MS"/>
                <a:sym typeface="Trebuchet MS"/>
              </a:rPr>
              <a:t>min. </a:t>
            </a:r>
            <a:r>
              <a:rPr lang="en-US" sz="1400" dirty="0" smtClean="0">
                <a:latin typeface="Trebuchet MS"/>
                <a:ea typeface="Trebuchet MS"/>
                <a:cs typeface="Trebuchet MS"/>
                <a:sym typeface="Trebuchet MS"/>
              </a:rPr>
              <a:t>7500€ </a:t>
            </a:r>
            <a:r>
              <a:rPr lang="el-GR" sz="1400" dirty="0" smtClean="0">
                <a:latin typeface="Trebuchet MS"/>
                <a:ea typeface="Trebuchet MS"/>
                <a:cs typeface="Trebuchet MS"/>
                <a:sym typeface="Trebuchet MS"/>
              </a:rPr>
              <a:t>~ 15000€)</a:t>
            </a: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29845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Font typeface="Noto Sans Symbols"/>
              <a:buChar char="●"/>
            </a:pPr>
            <a:r>
              <a:rPr lang="el" sz="1400" dirty="0">
                <a:latin typeface="Trebuchet MS"/>
                <a:ea typeface="Trebuchet MS"/>
                <a:cs typeface="Trebuchet MS"/>
                <a:sym typeface="Trebuchet MS"/>
              </a:rPr>
              <a:t>Εταιρείες </a:t>
            </a:r>
            <a:r>
              <a:rPr lang="el" sz="1400">
                <a:latin typeface="Trebuchet MS"/>
                <a:ea typeface="Trebuchet MS"/>
                <a:cs typeface="Trebuchet MS"/>
                <a:sym typeface="Trebuchet MS"/>
              </a:rPr>
              <a:t>Κινητής </a:t>
            </a:r>
            <a:r>
              <a:rPr lang="el" sz="1400" smtClean="0">
                <a:latin typeface="Trebuchet MS"/>
                <a:ea typeface="Trebuchet MS"/>
                <a:cs typeface="Trebuchet MS"/>
                <a:sym typeface="Trebuchet MS"/>
              </a:rPr>
              <a:t>Τηλεφωνίας (0,5€ ανά τηλεφώνημα)</a:t>
            </a: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>
              <a:spcBef>
                <a:spcPts val="900"/>
              </a:spcBef>
              <a:spcAft>
                <a:spcPts val="20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141</Words>
  <Application>Microsoft Office PowerPoint</Application>
  <PresentationFormat>On-screen Show (16:9)</PresentationFormat>
  <Paragraphs>37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Noto Sans Symbols</vt:lpstr>
      <vt:lpstr>Trebuchet MS</vt:lpstr>
      <vt:lpstr>Retrospect</vt:lpstr>
      <vt:lpstr>PowerPoint Presentation</vt:lpstr>
      <vt:lpstr>Η ομάδα μας: Hack-DORM </vt:lpstr>
      <vt:lpstr>Intereseeing</vt:lpstr>
      <vt:lpstr>Περιγραφή και Στόχοι</vt:lpstr>
      <vt:lpstr>Η Εφαρμογή</vt:lpstr>
      <vt:lpstr>Η Εφαρμογή </vt:lpstr>
      <vt:lpstr>Τοποθεσίες των Beacons</vt:lpstr>
      <vt:lpstr>Επικοινωνία με το Cloud</vt:lpstr>
      <vt:lpstr>Business Plan</vt:lpstr>
      <vt:lpstr>PowerPoint Presentation</vt:lpstr>
      <vt:lpstr>Ευχαριστούμε πολύ!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</dc:creator>
  <cp:lastModifiedBy>mar</cp:lastModifiedBy>
  <cp:revision>5</cp:revision>
  <dcterms:modified xsi:type="dcterms:W3CDTF">2018-05-13T14:59:49Z</dcterms:modified>
</cp:coreProperties>
</file>